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7" r:id="rId2"/>
    <p:sldId id="261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3" autoAdjust="0"/>
    <p:restoredTop sz="95470"/>
  </p:normalViewPr>
  <p:slideViewPr>
    <p:cSldViewPr snapToGrid="0">
      <p:cViewPr varScale="1">
        <p:scale>
          <a:sx n="93" d="100"/>
          <a:sy n="93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4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206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8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49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7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0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4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4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1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GIFTED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Crowdsourcing Workshop</a:t>
            </a:r>
          </a:p>
          <a:p>
            <a:r>
              <a:rPr lang="en-US" sz="1800" dirty="0">
                <a:solidFill>
                  <a:schemeClr val="tx1"/>
                </a:solidFill>
              </a:rPr>
              <a:t>By Amit Chen, Evgeny Agronsky, Tomer Ben-Kereth , Yotam Ronen and Yehonatan Sayag</a:t>
            </a:r>
            <a:endParaRPr lang="he-IL" sz="1800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2" y="4924238"/>
            <a:ext cx="1733924" cy="17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18" y="471056"/>
            <a:ext cx="8835725" cy="58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9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IDEA behind gifted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28825"/>
            <a:ext cx="8534400" cy="3615267"/>
          </a:xfrm>
        </p:spPr>
        <p:txBody>
          <a:bodyPr/>
          <a:lstStyle/>
          <a:p>
            <a:pPr algn="l" rtl="0"/>
            <a:r>
              <a:rPr lang="en-US" dirty="0"/>
              <a:t>Not once have we found ourselves struggling to find a perfect gift for our beloved ones.</a:t>
            </a:r>
            <a:endParaRPr lang="he-IL" dirty="0"/>
          </a:p>
          <a:p>
            <a:pPr algn="l" rtl="0"/>
            <a:r>
              <a:rPr lang="en-US" dirty="0"/>
              <a:t>Gifted is a crowdsourcing-based web application that will help you find it.</a:t>
            </a:r>
          </a:p>
          <a:p>
            <a:pPr algn="l" rtl="0"/>
            <a:r>
              <a:rPr lang="en-US" dirty="0"/>
              <a:t>Based on a database of gifts bought by various users, Gifted will offer you the best match.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2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- Technologies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57" y="5044333"/>
            <a:ext cx="2460147" cy="1640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66" y="1265487"/>
            <a:ext cx="4549381" cy="235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9" y="1615281"/>
            <a:ext cx="1658506" cy="1658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186" y="3053117"/>
            <a:ext cx="3527709" cy="1825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" y="4106332"/>
            <a:ext cx="1816100" cy="27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53482"/>
            <a:ext cx="8534400" cy="150706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Picture 85" descr="D:\University Courses\CrowdSourcing WS\giftedAr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" y="1609725"/>
            <a:ext cx="11208068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732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77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Gisha</vt:lpstr>
      <vt:lpstr>Wingdings 3</vt:lpstr>
      <vt:lpstr>Slice</vt:lpstr>
      <vt:lpstr>GIFTED</vt:lpstr>
      <vt:lpstr>PowerPoint Presentation</vt:lpstr>
      <vt:lpstr>The MAIN IDEA behind gifted</vt:lpstr>
      <vt:lpstr>Development - Technologies</vt:lpstr>
      <vt:lpstr>System architecture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</dc:title>
  <dc:creator>Amit</dc:creator>
  <cp:lastModifiedBy>Microsoft Office User</cp:lastModifiedBy>
  <cp:revision>3</cp:revision>
  <dcterms:created xsi:type="dcterms:W3CDTF">2017-06-17T17:07:56Z</dcterms:created>
  <dcterms:modified xsi:type="dcterms:W3CDTF">2017-06-20T16:30:13Z</dcterms:modified>
</cp:coreProperties>
</file>